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8" r:id="rId4"/>
    <p:sldId id="259" r:id="rId5"/>
    <p:sldId id="266" r:id="rId6"/>
    <p:sldId id="264" r:id="rId7"/>
    <p:sldId id="263" r:id="rId8"/>
    <p:sldId id="262" r:id="rId9"/>
    <p:sldId id="269" r:id="rId10"/>
    <p:sldId id="268" r:id="rId11"/>
    <p:sldId id="267" r:id="rId12"/>
    <p:sldId id="272" r:id="rId13"/>
    <p:sldId id="271" r:id="rId14"/>
    <p:sldId id="275" r:id="rId15"/>
    <p:sldId id="274" r:id="rId16"/>
    <p:sldId id="276" r:id="rId17"/>
    <p:sldId id="273" r:id="rId18"/>
    <p:sldId id="270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4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2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ветлана\Desktop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9" y="980728"/>
            <a:ext cx="841053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9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лана\Desktop\2500x1785_752302_[www.ArtFile.ru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6897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9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лана\Desktop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29464" cy="63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4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ветлана\Desktop\4b85953564ec9239aed406857b23e8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764523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43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ветлана\Desktop\nastol.com.ua-305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233488"/>
            <a:ext cx="780256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86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ветлана\Desktop\zay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1" y="1196752"/>
            <a:ext cx="828112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8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ветлана\Desktop\7kQW4P682V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8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ветлана\Desktop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8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ветлана\Desktop\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43337" cy="546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43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ветлана\Desktop\nature-sunset-water-sky-la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Светлана\Desktop\nature-sunset-water-sky-l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6324600"/>
            <a:ext cx="19507200" cy="19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35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лана\Desktop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0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ветлана\Desktop\hello_html_m36b7c0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003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лана\Desktop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2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Светлана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4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Desktop\kartinki-derev-ev-dlya-detey-detskogo-sada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9976"/>
            <a:ext cx="5299348" cy="676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95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лана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23379" cy="65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9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esktop\DzcxBAPX0AEFK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093296" cy="339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ветлана\Desktop\6246297_x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78" y="3242365"/>
            <a:ext cx="5063471" cy="361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9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лана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806"/>
            <a:ext cx="6912768" cy="67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9749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4</cp:revision>
  <dcterms:created xsi:type="dcterms:W3CDTF">2021-03-19T08:00:23Z</dcterms:created>
  <dcterms:modified xsi:type="dcterms:W3CDTF">2021-03-19T08:38:33Z</dcterms:modified>
</cp:coreProperties>
</file>