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3" r:id="rId3"/>
    <p:sldId id="259" r:id="rId4"/>
    <p:sldId id="260" r:id="rId5"/>
    <p:sldId id="261" r:id="rId6"/>
    <p:sldId id="262" r:id="rId7"/>
    <p:sldId id="266" r:id="rId8"/>
    <p:sldId id="264" r:id="rId9"/>
    <p:sldId id="265" r:id="rId10"/>
    <p:sldId id="273" r:id="rId11"/>
    <p:sldId id="267" r:id="rId12"/>
    <p:sldId id="268" r:id="rId13"/>
    <p:sldId id="269" r:id="rId14"/>
    <p:sldId id="270" r:id="rId15"/>
    <p:sldId id="271" r:id="rId16"/>
    <p:sldId id="272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94660"/>
  </p:normalViewPr>
  <p:slideViewPr>
    <p:cSldViewPr>
      <p:cViewPr>
        <p:scale>
          <a:sx n="30" d="100"/>
          <a:sy n="30" d="100"/>
        </p:scale>
        <p:origin x="-480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2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8143932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305437"/>
            <a:ext cx="72866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Пограничники -  стоят на страже границ нашей Родины. Военнослужащие пограничных войск проходят службу на пограничных заставах. Их главная задача - не пропускать через границу шпионов.  А помогают им нести нелегкую службу специально обученные собаки</a:t>
            </a:r>
            <a:endParaRPr lang="ru-RU" sz="2400" dirty="0"/>
          </a:p>
        </p:txBody>
      </p:sp>
      <p:pic>
        <p:nvPicPr>
          <p:cNvPr id="1026" name="Picture 2" descr="C:\Users\ПОЛЬЗОВАТЕЛЬ\Desktop\Новая папка\voin-pr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496"/>
            <a:ext cx="3857620" cy="3238350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Новая папка\P101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857496"/>
            <a:ext cx="4429156" cy="3233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i="1" dirty="0" smtClean="0"/>
              <a:t>Кто, ребята, на границе</a:t>
            </a:r>
            <a:br>
              <a:rPr lang="ru-RU" sz="2000" i="1" dirty="0" smtClean="0"/>
            </a:br>
            <a:r>
              <a:rPr lang="ru-RU" sz="2000" i="1" dirty="0" smtClean="0"/>
              <a:t>Нашу землю стережет,</a:t>
            </a:r>
            <a:br>
              <a:rPr lang="ru-RU" sz="2000" i="1" dirty="0" smtClean="0"/>
            </a:br>
            <a:r>
              <a:rPr lang="ru-RU" sz="2000" i="1" dirty="0" smtClean="0"/>
              <a:t>Чтоб работать и учиться</a:t>
            </a:r>
            <a:br>
              <a:rPr lang="ru-RU" sz="2000" i="1" dirty="0" smtClean="0"/>
            </a:br>
            <a:r>
              <a:rPr lang="ru-RU" sz="2000" i="1" dirty="0" smtClean="0"/>
              <a:t>Мог спокойно наш народ? </a:t>
            </a:r>
            <a:r>
              <a:rPr lang="ru-RU" sz="2000" dirty="0" smtClean="0"/>
              <a:t>(пограничник)   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9218" name="Picture 2" descr="C:\Users\ПОЛЬЗОВАТЕЛЬ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1500174"/>
            <a:ext cx="4357717" cy="3548076"/>
          </a:xfrm>
          <a:prstGeom prst="rect">
            <a:avLst/>
          </a:prstGeom>
          <a:noFill/>
        </p:spPr>
      </p:pic>
      <p:pic>
        <p:nvPicPr>
          <p:cNvPr id="9219" name="Picture 3" descr="C:\Users\ПОЛЬЗОВАТЕЛЬ\Desktop\6686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357562"/>
            <a:ext cx="3786214" cy="3157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357298"/>
            <a:ext cx="3008313" cy="4691063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/>
              <a:t>Пограничник, танкист служат в сухопутных войсках. Ещё к сухопутным войскам относятся артиллеристы, ракетчики, связисты, сапёры, инженерные войска. </a:t>
            </a:r>
          </a:p>
          <a:p>
            <a:endParaRPr lang="ru-RU" sz="2400" dirty="0"/>
          </a:p>
        </p:txBody>
      </p:sp>
      <p:pic>
        <p:nvPicPr>
          <p:cNvPr id="10242" name="Picture 2" descr="C:\Users\ПОЛЬЗОВАТЕЛЬ\Desktop\Новая папка\22586_8d813cee01b8c08ce4d96203c822cd6d.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9262" y="500042"/>
            <a:ext cx="5107537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643314"/>
            <a:ext cx="3008313" cy="2482849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sz="2400" i="1" dirty="0" smtClean="0"/>
              <a:t>Снова в бой машина мчится,</a:t>
            </a:r>
            <a:br>
              <a:rPr lang="ru-RU" sz="2400" i="1" dirty="0" smtClean="0"/>
            </a:br>
            <a:r>
              <a:rPr lang="ru-RU" sz="2400" i="1" dirty="0" smtClean="0"/>
              <a:t>Режут землю гусеницы,</a:t>
            </a:r>
            <a:r>
              <a:rPr lang="ru-RU" sz="2400" dirty="0" smtClean="0"/>
              <a:t> 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Та машина в поле чистом </a:t>
            </a:r>
            <a:br>
              <a:rPr lang="ru-RU" sz="2400" i="1" dirty="0" smtClean="0"/>
            </a:br>
            <a:r>
              <a:rPr lang="ru-RU" sz="2400" i="1" dirty="0" smtClean="0"/>
              <a:t>Управляется ..</a:t>
            </a:r>
            <a:r>
              <a:rPr lang="ru-RU" sz="2400" dirty="0" smtClean="0"/>
              <a:t>.(танкистом)  </a:t>
            </a:r>
          </a:p>
          <a:p>
            <a:endParaRPr lang="ru-RU" sz="2400" dirty="0"/>
          </a:p>
        </p:txBody>
      </p:sp>
      <p:pic>
        <p:nvPicPr>
          <p:cNvPr id="11266" name="Picture 2" descr="C:\Users\ПОЛЬЗОВАТЕЛЬ\Desktop\Новая папка\22586_2e0dd2739ed5b4554a8635334a579609.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000108"/>
            <a:ext cx="5140354" cy="450059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357166"/>
            <a:ext cx="31432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Танки – это самоходные машины на гусеничном ходу, что позволяет им проходить по любой местности: по оврагам и бездорожью. Танки вооружены пушками и пулеметами. Управляет танком экипаж..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785794"/>
            <a:ext cx="2965479" cy="534036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Морские просторы нашей огромной родины защищают военные корабли и подводные лодки Это </a:t>
            </a:r>
            <a:r>
              <a:rPr lang="ru-RU" sz="2400" dirty="0" err="1" smtClean="0"/>
              <a:t>военно</a:t>
            </a:r>
            <a:r>
              <a:rPr lang="ru-RU" sz="2400" dirty="0" smtClean="0"/>
              <a:t> - морской флот.</a:t>
            </a:r>
          </a:p>
          <a:p>
            <a:r>
              <a:rPr lang="ru-RU" sz="2400" dirty="0" smtClean="0"/>
              <a:t>Военные называются моряками. На корабле есть капитан он отвечает не только за корабль, но и за  всю команду.  </a:t>
            </a:r>
          </a:p>
          <a:p>
            <a:endParaRPr lang="ru-RU" sz="2000" dirty="0"/>
          </a:p>
        </p:txBody>
      </p:sp>
      <p:pic>
        <p:nvPicPr>
          <p:cNvPr id="6" name="Picture 2" descr="C:\Users\ПОЛЬЗОВАТЕЛЬ\Desktop\thumb325_201107301232536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571480"/>
            <a:ext cx="4929222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285720" y="1000108"/>
            <a:ext cx="3151189" cy="5191129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У каждого на корабле свои обязанности: боцман следит за порядком, радист поддерживает связь с землёй, еду готовит корабельный повар – кок. Большие надводные корабли оснащены орудиями, пулемётами. </a:t>
            </a:r>
          </a:p>
          <a:p>
            <a:r>
              <a:rPr lang="ru-RU" sz="2000" dirty="0" smtClean="0"/>
              <a:t>Подводные лодки передвигаются под водой. Они могут поразить корабль противника снарядами, который называет торпеды. Моряки носят красивую бело –черную форму.</a:t>
            </a:r>
          </a:p>
          <a:p>
            <a:endParaRPr lang="ru-RU" sz="2000" dirty="0"/>
          </a:p>
        </p:txBody>
      </p:sp>
      <p:pic>
        <p:nvPicPr>
          <p:cNvPr id="2050" name="Picture 2" descr="C:\Users\ПОЛЬЗОВАТЕЛЬ\Desktop\01-flag-severniy-flot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071546"/>
            <a:ext cx="4917035" cy="3929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ОЛЬЗОВАТЕЛЬ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57232"/>
            <a:ext cx="7929618" cy="5513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001056" cy="4214818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Все профессии военных почетны и важны. Труд военного – это постоянный риск и отвага. Наша страна гордиться своей армией, её отважными воинами и защитниками. Все военные готовы в любой момент защищать нас с вами и мирное небо,. Военный - профессия героическая, уважаемая и  очень нужная всем.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ПОЛЬЗОВАТЕЛЬ\Desktop\0_7db61_9ac05e7d_XL-624x31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000500"/>
            <a:ext cx="7572428" cy="22860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Много разных профессий существует в мире, но профессия военный считается очень престижной.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972188" cy="525779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Российской армии служат солдаты, офицеры, матросы, адмиралы. Все они - защитники Отечества. В мирное время они проводят учебные сражения, изучают военную технику.</a:t>
            </a:r>
          </a:p>
          <a:p>
            <a:r>
              <a:rPr lang="ru-RU" dirty="0" smtClean="0"/>
              <a:t>Вооружённые силы можно разделить на три главные группы- сухопутные или наземные войска,  </a:t>
            </a:r>
            <a:r>
              <a:rPr lang="ru-RU" dirty="0" err="1" smtClean="0"/>
              <a:t>военно</a:t>
            </a:r>
            <a:r>
              <a:rPr lang="ru-RU" dirty="0" smtClean="0"/>
              <a:t> – воздушные и военно-морские силы. </a:t>
            </a:r>
            <a:endParaRPr lang="ru-RU" dirty="0"/>
          </a:p>
        </p:txBody>
      </p:sp>
      <p:pic>
        <p:nvPicPr>
          <p:cNvPr id="5122" name="Picture 2" descr="C:\Users\ПОЛЬЗОВАТЕЛЬ\Desktop\5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786058"/>
            <a:ext cx="2928926" cy="3286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Сухопутные или наземные войска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00430" y="3000372"/>
            <a:ext cx="178595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Профессия военный.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ПОЛЬЗОВАТЕЛЬ\Desktop\Новая папка\2014-09-04-19-49-04-voennaya_prisyag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4214873" cy="3452598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Новая папка\22586_8d813cee01b8c08ce4d96203c822cd6d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57430"/>
            <a:ext cx="4071966" cy="3371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Военно</a:t>
            </a:r>
            <a:r>
              <a:rPr lang="ru-RU" dirty="0" smtClean="0"/>
              <a:t> - воздушные войска</a:t>
            </a:r>
            <a:endParaRPr lang="ru-RU" dirty="0"/>
          </a:p>
        </p:txBody>
      </p:sp>
      <p:pic>
        <p:nvPicPr>
          <p:cNvPr id="4098" name="Picture 2" descr="C:\Users\ПОЛЬЗОВАТЕЛЬ\Desktop\Новая папка\442535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82347"/>
            <a:ext cx="7429552" cy="5014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Военно</a:t>
            </a:r>
            <a:r>
              <a:rPr lang="ru-RU" dirty="0" smtClean="0"/>
              <a:t> – морские силы</a:t>
            </a:r>
            <a:endParaRPr lang="ru-RU" dirty="0"/>
          </a:p>
        </p:txBody>
      </p:sp>
      <p:pic>
        <p:nvPicPr>
          <p:cNvPr id="3074" name="Picture 2" descr="C:\Users\ПОЛЬЗОВАТЕЛЬ\Desktop\Новая папка\professiya-voennyiy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7572428" cy="50482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4714908" cy="592935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нашей армии есть  </a:t>
            </a:r>
            <a:r>
              <a:rPr lang="ru-RU" i="1" dirty="0" smtClean="0"/>
              <a:t>авиация - </a:t>
            </a:r>
            <a:r>
              <a:rPr lang="ru-RU" dirty="0" smtClean="0"/>
              <a:t>боевые самолеты и вертолеты. Они готовы защищать наше мирное небо  в  случае опасности. Самолет управляется экипажем летчиков - это первый и второй пилоты, штурман, который прокладывает курс самолета в небе, радист, держащий связь с аэродромом, механик, отвечающий за исправность самолета. Летчики носят красивую голубую форму под цвет неба. Кроме того, в полете они имеют специальные высотные шлемы.</a:t>
            </a:r>
            <a:endParaRPr lang="ru-RU" dirty="0"/>
          </a:p>
        </p:txBody>
      </p:sp>
      <p:pic>
        <p:nvPicPr>
          <p:cNvPr id="5122" name="Picture 2" descr="C:\Users\ПОЛЬЗОВАТЕЛЬ\Desktop\bogdan_003.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928670"/>
            <a:ext cx="4071966" cy="5072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80172daa11_198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4143404" cy="3286148"/>
          </a:xfrm>
          <a:prstGeom prst="rect">
            <a:avLst/>
          </a:prstGeom>
          <a:noFill/>
        </p:spPr>
      </p:pic>
      <p:pic>
        <p:nvPicPr>
          <p:cNvPr id="6147" name="Picture 3" descr="C:\Users\ПОЛЬЗОВАТЕЛЬ\Desktop\istrebitel_Su_27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643310"/>
            <a:ext cx="4286254" cy="2928962"/>
          </a:xfrm>
          <a:prstGeom prst="rect">
            <a:avLst/>
          </a:prstGeom>
          <a:noFill/>
        </p:spPr>
      </p:pic>
      <p:pic>
        <p:nvPicPr>
          <p:cNvPr id="6148" name="Picture 4" descr="C:\Users\ПОЛЬЗОВАТЕЛЬ\Desktop\images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85728"/>
            <a:ext cx="4214842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 </a:t>
            </a:r>
            <a:br>
              <a:rPr lang="ru-RU" dirty="0" smtClean="0"/>
            </a:br>
            <a:r>
              <a:rPr lang="ru-RU" sz="2700" dirty="0" smtClean="0"/>
              <a:t>В особую группу выделяются десантные войска. Военные, служащие в этих войсках проходят особую подготовку, они тренированы, физически сильные, знают боевые приёмы. Спускаются на землю с парашютом. </a:t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7170" name="Picture 2" descr="C:\Users\ПОЛЬЗОВАТЕЛЬ\Desktop\22586_3efc2a74de602fc76203c21f7adfd79e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071678"/>
            <a:ext cx="6493835" cy="4529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Еще их часто называют голубые береты.</a:t>
            </a:r>
            <a:endParaRPr lang="ru-RU" sz="2400" dirty="0"/>
          </a:p>
        </p:txBody>
      </p:sp>
      <p:pic>
        <p:nvPicPr>
          <p:cNvPr id="8194" name="Picture 2" descr="C:\Users\ПОЛЬЗОВАТЕЛЬ\Desktop\32e716ac8a1c556b78af675d84fca30c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7000924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345</Words>
  <Application>Microsoft Office PowerPoint</Application>
  <PresentationFormat>Экран (4:3)</PresentationFormat>
  <Paragraphs>21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Много разных профессий существует в мире, но профессия военный считается очень престижной.</vt:lpstr>
      <vt:lpstr>Сухопутные или наземные войска</vt:lpstr>
      <vt:lpstr>Военно - воздушные войска</vt:lpstr>
      <vt:lpstr>Военно – морские силы</vt:lpstr>
      <vt:lpstr>Слайд 6</vt:lpstr>
      <vt:lpstr>Слайд 7</vt:lpstr>
      <vt:lpstr>   В особую группу выделяются десантные войска. Военные, служащие в этих войсках проходят особую подготовку, они тренированы, физически сильные, знают боевые приёмы. Спускаются на землю с парашютом.  </vt:lpstr>
      <vt:lpstr>Еще их часто называют голубые береты.</vt:lpstr>
      <vt:lpstr>Пограничники -  стоят на страже границ нашей Родины. Военнослужащие пограничных войск проходят службу на пограничных заставах. Их главная задача - не пропускать через границу шпионов.  А помогают им нести нелегкую службу специально обученные собаки</vt:lpstr>
      <vt:lpstr>Кто, ребята, на границе Нашу землю стережет, Чтоб работать и учиться Мог спокойно наш народ? (пограничник)    </vt:lpstr>
      <vt:lpstr>Слайд 12</vt:lpstr>
      <vt:lpstr>Слайд 13</vt:lpstr>
      <vt:lpstr>Слайд 14</vt:lpstr>
      <vt:lpstr>Слайд 15</vt:lpstr>
      <vt:lpstr>Слайд 16</vt:lpstr>
      <vt:lpstr>Все профессии военных почетны и важны. Труд военного – это постоянный риск и отвага. Наша страна гордиться своей армией, её отважными воинами и защитниками. Все военные готовы в любой момент защищать нас с вами и мирное небо,. Военный - профессия героическая, уважаемая и  очень нужная всем.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военный</dc:title>
  <dc:creator>ПОЛЬЗОВАТЕЛЬ</dc:creator>
  <cp:lastModifiedBy>ПОЛЬЗОВАТЕЛЬ</cp:lastModifiedBy>
  <cp:revision>16</cp:revision>
  <dcterms:created xsi:type="dcterms:W3CDTF">2016-02-14T06:10:55Z</dcterms:created>
  <dcterms:modified xsi:type="dcterms:W3CDTF">2016-02-14T08:30:39Z</dcterms:modified>
</cp:coreProperties>
</file>