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9" r:id="rId3"/>
    <p:sldId id="261" r:id="rId4"/>
    <p:sldId id="262" r:id="rId5"/>
    <p:sldId id="264" r:id="rId6"/>
    <p:sldId id="265" r:id="rId7"/>
    <p:sldId id="274" r:id="rId8"/>
    <p:sldId id="275" r:id="rId9"/>
    <p:sldId id="268" r:id="rId10"/>
    <p:sldId id="277" r:id="rId11"/>
    <p:sldId id="281" r:id="rId12"/>
    <p:sldId id="280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4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4ABA-802D-4E98-894E-485B66E8C3D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9E616-7232-4C09-A460-2D1F5C762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3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CF1A45-A964-4399-8638-57F96F2BFDB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67925A-33FF-4375-A8C0-C3D97D99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33400"/>
            <a:ext cx="8115110" cy="38242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театрализованной деятельности в развитии речи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00636"/>
            <a:ext cx="6072230" cy="18573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старшей группы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Родничок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Сергеева Е.В.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Arial Black" pitchFamily="34" charset="0"/>
              </a:rPr>
              <a:t>Разыгрывание разнообразных сказок и инсценировок.</a:t>
            </a:r>
            <a:endParaRPr lang="ru-RU" sz="2400" i="1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User\Рабочий стол\театр\P101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714620"/>
            <a:ext cx="5441962" cy="3974315"/>
          </a:xfrm>
          <a:prstGeom prst="rect">
            <a:avLst/>
          </a:prstGeom>
          <a:noFill/>
        </p:spPr>
      </p:pic>
      <p:pic>
        <p:nvPicPr>
          <p:cNvPr id="4" name="Рисунок 3" descr="F:\фото №4\P101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80227">
            <a:off x="-372688" y="1861571"/>
            <a:ext cx="5227986" cy="4214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фото д.с\фото №4\P101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786214" cy="3714776"/>
          </a:xfrm>
          <a:prstGeom prst="rect">
            <a:avLst/>
          </a:prstGeom>
          <a:noFill/>
        </p:spPr>
      </p:pic>
      <p:pic>
        <p:nvPicPr>
          <p:cNvPr id="3" name="Рисунок 2" descr="F:\фото №4\P101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940" y="3258705"/>
            <a:ext cx="4799060" cy="3599295"/>
          </a:xfrm>
          <a:prstGeom prst="rect">
            <a:avLst/>
          </a:prstGeom>
          <a:noFill/>
        </p:spPr>
      </p:pic>
      <p:pic>
        <p:nvPicPr>
          <p:cNvPr id="4" name="Рисунок 3" descr="F:\фото №4\$10103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52"/>
            <a:ext cx="4071967" cy="305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4786322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обыгрывание простейших</a:t>
            </a:r>
          </a:p>
          <a:p>
            <a:r>
              <a:rPr lang="ru-RU" dirty="0" smtClean="0"/>
              <a:t>представлений.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 №4\P101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940" y="2714620"/>
            <a:ext cx="4799060" cy="3599295"/>
          </a:xfrm>
          <a:prstGeom prst="rect">
            <a:avLst/>
          </a:prstGeom>
          <a:noFill/>
        </p:spPr>
      </p:pic>
      <p:pic>
        <p:nvPicPr>
          <p:cNvPr id="4" name="Рисунок 3" descr="F:\фото №4\$10103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071967" cy="3053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Образцом правильной речи и артистизма является воспитатель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098" name="Picture 2" descr="C:\Documents and Settings\User\Рабочий стол\театр\P101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714876" cy="328614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театр\P101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428868"/>
            <a:ext cx="4929190" cy="36968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857496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68" y="4286256"/>
            <a:ext cx="3643338" cy="7858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/>
                </a:solidFill>
              </a:rPr>
              <a:t>Речь есть,  прежде всего средство социального общения, средство высказывания и понимания.   </a:t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2400" dirty="0" smtClean="0">
                <a:solidFill>
                  <a:schemeClr val="accent4"/>
                </a:solidFill>
              </a:rPr>
              <a:t/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2400" dirty="0" smtClean="0">
                <a:solidFill>
                  <a:schemeClr val="accent4"/>
                </a:solidFill>
              </a:rPr>
              <a:t/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2400" dirty="0" smtClean="0">
                <a:solidFill>
                  <a:schemeClr val="accent4"/>
                </a:solidFill>
              </a:rPr>
              <a:t/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2400" dirty="0" smtClean="0">
                <a:solidFill>
                  <a:schemeClr val="accent4"/>
                </a:solidFill>
              </a:rPr>
              <a:t/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2400" dirty="0" err="1" smtClean="0">
                <a:solidFill>
                  <a:schemeClr val="accent4"/>
                </a:solidFill>
              </a:rPr>
              <a:t>Л.С.Выготский</a:t>
            </a:r>
            <a:endParaRPr lang="ru-RU" sz="2400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C:\Users\Андрей\Desktop\фото д.с\фото №4\P101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143272" cy="3643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Развивающая  среда является одним из основных средств развития личности ребёнка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User\Рабочий стол\театр\P111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3643314"/>
            <a:ext cx="5000660" cy="2875379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театр\P111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997" y="1428736"/>
            <a:ext cx="4064028" cy="2928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театр\P111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32780">
            <a:off x="4728239" y="3183840"/>
            <a:ext cx="3923180" cy="2661105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театр\P111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79383">
            <a:off x="1437" y="1304941"/>
            <a:ext cx="4179621" cy="2563985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театр\P1110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14290"/>
            <a:ext cx="4286280" cy="24110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357695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Выразительность речи  развивается  в течении всего дошкольного возраста : от непроизвольной эмоциональной у малышей к  интонационной речевой  у детей  средней группы  и к языковой выразительности речи у детей старшего дошкольного возраста 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 №4\P101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58239" y="1844001"/>
            <a:ext cx="5940425" cy="3538259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театр\P928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714356"/>
            <a:ext cx="5652391" cy="31794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4572008"/>
            <a:ext cx="5286380" cy="1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развития выразительной  стороны  речи необходимо создание таких условий, в которых каждый ребёнок мог бы проявить свои эмоции, чувства, желания  и взгляды, причём не только в обычном разговоре но и публично, не стесняясь присутствия  посторонних слушателей.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театр\P928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19588">
            <a:off x="-1072915" y="1798281"/>
            <a:ext cx="6161840" cy="3466035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театр\P928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071546"/>
            <a:ext cx="4680636" cy="2632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4214819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С умственным развитием тесно связано и совершенствование речи. Исполняемая роль , произносимые реплики ставят малыша перед необходимостью ясно, четко, понятно изъясняться.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театр\DSC01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092" y="2428868"/>
            <a:ext cx="4714908" cy="407196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театр\P916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3"/>
            <a:ext cx="5357818" cy="30137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3786190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Привычку  к выразительной публичной речи можно  воспитать в человеке только путем привлечения его с малолетства к выступлениям  перед аудиторией. В этом огромную помощь оказывает театрализованная  деятельность.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театр\P916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02450" cy="3657628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театр\P916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43314"/>
            <a:ext cx="5000628" cy="3214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071942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Участвуя в ней, дети знакомятся с окружающим миром во всем его многообразии  через  образы, краски, звуки, а умело поставленные вопросы заставляют их думать, анализировать, делать выводы и обобщения.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театр\DSC01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4429123" cy="323348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театр\DSC01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9981" y="12091702"/>
            <a:ext cx="4530663" cy="2546661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театр\DSC01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857232"/>
            <a:ext cx="4334644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643446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Результаты работ в конечном итоге, объединяются в спектакль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547</TotalTime>
  <Words>235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Роль театрализованной деятельности в развитии речи</vt:lpstr>
      <vt:lpstr>Речь есть,  прежде всего средство социального общения, средство высказывания и понимания.        Л.С.Выготский</vt:lpstr>
      <vt:lpstr>Развивающая  среда является одним из основных средств развития личности ребёнка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Разыгрывание разнообразных сказок и инсценировок.</vt:lpstr>
      <vt:lpstr>Презентация PowerPoint</vt:lpstr>
      <vt:lpstr>Презентация PowerPoint</vt:lpstr>
      <vt:lpstr>Образцом правильной речи и артистизма является воспитатель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театрализованной деятельности в развитии речи</dc:title>
  <dc:creator>User</dc:creator>
  <cp:lastModifiedBy>Родничок</cp:lastModifiedBy>
  <cp:revision>59</cp:revision>
  <dcterms:created xsi:type="dcterms:W3CDTF">2017-01-11T10:42:08Z</dcterms:created>
  <dcterms:modified xsi:type="dcterms:W3CDTF">2017-10-23T13:14:33Z</dcterms:modified>
</cp:coreProperties>
</file>