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70" r:id="rId5"/>
    <p:sldId id="271" r:id="rId6"/>
    <p:sldId id="272" r:id="rId7"/>
    <p:sldId id="259" r:id="rId8"/>
    <p:sldId id="273" r:id="rId9"/>
    <p:sldId id="267" r:id="rId10"/>
    <p:sldId id="274" r:id="rId11"/>
    <p:sldId id="277" r:id="rId12"/>
    <p:sldId id="276" r:id="rId13"/>
    <p:sldId id="280" r:id="rId14"/>
    <p:sldId id="275" r:id="rId15"/>
    <p:sldId id="278" r:id="rId16"/>
    <p:sldId id="281" r:id="rId17"/>
    <p:sldId id="279" r:id="rId18"/>
    <p:sldId id="282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КРИПКИНЫ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</p:spPr>
      </p:pic>
    </p:spTree>
  </p:cSld>
  <p:clrMapOvr>
    <a:masterClrMapping/>
  </p:clrMapOvr>
  <p:transition advTm="287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1857_html_2a566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12665"/>
            <a:ext cx="4697942" cy="34735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857232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Мельник туфельку нашел,</a:t>
            </a:r>
          </a:p>
          <a:p>
            <a:r>
              <a:rPr lang="ru-RU" dirty="0" smtClean="0"/>
              <a:t>И на мельнице смолол.</a:t>
            </a:r>
            <a:endParaRPr lang="ru-RU" dirty="0"/>
          </a:p>
        </p:txBody>
      </p:sp>
      <p:pic>
        <p:nvPicPr>
          <p:cNvPr id="6" name="Picture 2" descr="C:\Documents and Settings\Admin\Рабочий стол\img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714752"/>
            <a:ext cx="4190996" cy="276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\Рабочий стол\porosenok-chukovskii-300x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429000"/>
            <a:ext cx="3636466" cy="299402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877a856d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fa8c7c5a11b4496aeaea879e9cc460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0584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13722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41939"/>
            <a:ext cx="8501122" cy="618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mojdodyr-kornej-chukovskij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47641"/>
            <a:ext cx="5357849" cy="5953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a44fe433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4778"/>
            <a:ext cx="6072230" cy="6477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661570"/>
            <a:ext cx="4357718" cy="5627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922" y="500042"/>
            <a:ext cx="659015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img_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412602"/>
            <a:ext cx="7585801" cy="6159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КРИПКИНЫ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1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КРИПКИНЫ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6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КРИПКИНЫ\Desktop\Pic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357586" cy="4432159"/>
          </a:xfrm>
          <a:prstGeom prst="rect">
            <a:avLst/>
          </a:prstGeom>
          <a:noFill/>
        </p:spPr>
      </p:pic>
      <p:pic>
        <p:nvPicPr>
          <p:cNvPr id="9219" name="Picture 3" descr="C:\Users\СКРИПКИНЫ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654840"/>
            <a:ext cx="4205301" cy="37126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8" y="571480"/>
            <a:ext cx="3408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Надо, надо умываться</a:t>
            </a:r>
          </a:p>
          <a:p>
            <a:r>
              <a:rPr lang="ru-RU" dirty="0" smtClean="0"/>
              <a:t>По утрам и вечерам.</a:t>
            </a:r>
          </a:p>
          <a:p>
            <a:r>
              <a:rPr lang="ru-RU" dirty="0" smtClean="0"/>
              <a:t>А нечистым трубочистам</a:t>
            </a:r>
          </a:p>
          <a:p>
            <a:r>
              <a:rPr lang="ru-RU" dirty="0" smtClean="0"/>
              <a:t>Стыд и срам! Стыд и срам!</a:t>
            </a:r>
          </a:p>
          <a:p>
            <a:endParaRPr lang="ru-RU" dirty="0"/>
          </a:p>
        </p:txBody>
      </p:sp>
    </p:spTree>
  </p:cSld>
  <p:clrMapOvr>
    <a:masterClrMapping/>
  </p:clrMapOvr>
  <p:transition advTm="24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КРИПКИНЫ\Desktop\skazki-chukovskogo--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2762256" cy="2905132"/>
          </a:xfrm>
          <a:prstGeom prst="rect">
            <a:avLst/>
          </a:prstGeom>
          <a:noFill/>
        </p:spPr>
      </p:pic>
      <p:pic>
        <p:nvPicPr>
          <p:cNvPr id="6147" name="Picture 3" descr="C:\Users\СКРИПКИНЫ\Desktop\telefon-chukovskii-slon-1024x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4192595" cy="357029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733492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меня зазвонил телефон.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говорит?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Слон!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СКРИПКИНЫ\Desktop\aibolit_ska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714908" cy="3524394"/>
          </a:xfrm>
          <a:prstGeom prst="rect">
            <a:avLst/>
          </a:prstGeom>
          <a:noFill/>
        </p:spPr>
      </p:pic>
      <p:pic>
        <p:nvPicPr>
          <p:cNvPr id="5124" name="Picture 4" descr="C:\Users\СКРИПКИНЫ\Desktop\skazki-chukovskogo--aibol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929066"/>
            <a:ext cx="2357454" cy="2714620"/>
          </a:xfrm>
          <a:prstGeom prst="rect">
            <a:avLst/>
          </a:prstGeom>
          <a:noFill/>
        </p:spPr>
      </p:pic>
      <p:pic>
        <p:nvPicPr>
          <p:cNvPr id="5125" name="Picture 5" descr="C:\Users\СКРИПКИНЫ\Desktop\aibolit_chukovskiy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7166"/>
            <a:ext cx="3214710" cy="43434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429132"/>
            <a:ext cx="3337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Добрый доктор Айболит,</a:t>
            </a:r>
          </a:p>
          <a:p>
            <a:r>
              <a:rPr lang="ru-RU" dirty="0" smtClean="0"/>
              <a:t>Он под деревом сидит.</a:t>
            </a:r>
          </a:p>
          <a:p>
            <a:r>
              <a:rPr lang="ru-RU" dirty="0" smtClean="0"/>
              <a:t>Приходи к нему лечиться,</a:t>
            </a:r>
          </a:p>
          <a:p>
            <a:r>
              <a:rPr lang="ru-RU" dirty="0" smtClean="0"/>
              <a:t>И корова и волчица.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КРИПКИНЫ\Desktop\illyustratsi-chukovsky-stikh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500593" cy="3714776"/>
          </a:xfrm>
          <a:prstGeom prst="rect">
            <a:avLst/>
          </a:prstGeom>
          <a:noFill/>
        </p:spPr>
      </p:pic>
      <p:pic>
        <p:nvPicPr>
          <p:cNvPr id="3075" name="Picture 3" descr="C:\Users\СКРИПКИНЫ\Desktop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3429024" cy="2322564"/>
          </a:xfrm>
          <a:prstGeom prst="rect">
            <a:avLst/>
          </a:prstGeom>
          <a:noFill/>
        </p:spPr>
      </p:pic>
      <p:pic>
        <p:nvPicPr>
          <p:cNvPr id="3076" name="Picture 4" descr="C:\Users\СКРИПКИНЫ\Desktop\16313_d74d55b96eff3716b4d8b29716a2b498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0"/>
            <a:ext cx="4581525" cy="5953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6000768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Вдруг откуда то летит,</a:t>
            </a:r>
          </a:p>
          <a:p>
            <a:r>
              <a:rPr lang="ru-RU" dirty="0" smtClean="0"/>
              <a:t>Маленький комарик.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КРИПКИНЫ\Desktop\09_chukovsky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762500" cy="30813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3929066"/>
            <a:ext cx="2138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Ехали медведи</a:t>
            </a:r>
          </a:p>
          <a:p>
            <a:r>
              <a:rPr lang="ru-RU" dirty="0" smtClean="0"/>
              <a:t> На велосипеде.</a:t>
            </a:r>
          </a:p>
          <a:p>
            <a:r>
              <a:rPr lang="ru-RU" dirty="0" smtClean="0"/>
              <a:t>А за ними кот,</a:t>
            </a:r>
          </a:p>
          <a:p>
            <a:r>
              <a:rPr lang="ru-RU" dirty="0" smtClean="0"/>
              <a:t> Задом наперед</a:t>
            </a:r>
            <a:endParaRPr lang="ru-RU" dirty="0"/>
          </a:p>
        </p:txBody>
      </p:sp>
      <p:pic>
        <p:nvPicPr>
          <p:cNvPr id="1028" name="Picture 4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955495"/>
            <a:ext cx="4214842" cy="533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i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28" y="500041"/>
            <a:ext cx="8478351" cy="5923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227</TotalTime>
  <Words>83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СКРИПКИНЫ</dc:creator>
  <cp:lastModifiedBy>User</cp:lastModifiedBy>
  <cp:revision>23</cp:revision>
  <dcterms:created xsi:type="dcterms:W3CDTF">2017-11-12T13:40:10Z</dcterms:created>
  <dcterms:modified xsi:type="dcterms:W3CDTF">2017-11-20T10:53:30Z</dcterms:modified>
</cp:coreProperties>
</file>