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5" autoAdjust="0"/>
    <p:restoredTop sz="94717" autoAdjust="0"/>
  </p:normalViewPr>
  <p:slideViewPr>
    <p:cSldViewPr>
      <p:cViewPr varScale="1">
        <p:scale>
          <a:sx n="73" d="100"/>
          <a:sy n="73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37B3-CEAC-4659-B7F7-0B241E20198B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1EAD-96CB-4C0B-8D11-F353D22F8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527B7-14F3-4B18-B521-26F7E1E62178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62A1-F797-4DDA-ABFF-A5204FAAA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322AF-B26C-47E7-AE83-62DA93D7A6FC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846D-361F-4E9E-BEFC-462FD2895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69C6-8FF1-403A-899C-6F57FF340369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E873-E08D-4A70-BA27-D58F0B6D7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DC209-F5B9-4509-BA14-E0CCCCF348BD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9F305-46BE-4AFB-A8FB-B80B72C7F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9E21C-149B-4445-9BB9-61726C6A8C5D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1B549-C8AA-461D-B83D-A4B3BCED2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9E9A-8264-47C4-B7FB-49ED51967FF3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7ABD-01ED-4CEC-BC4C-D55FBFA7E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CC01-6786-4D83-A5AF-49A964185D0D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FBC4E-9737-44C6-874F-8D0DA5D47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C1700-32CF-4383-9FE8-4B2162720D59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A9FC1-C317-45FA-BEA8-7479A8100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F786E-EAD0-4CD3-8938-400FDDA7E04E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C39D9-C7C3-4C18-94CA-B7C138E4B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9748-C822-4E05-9D61-EDA0FFF88D65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348DD-3AA5-4AA9-820A-9C3C0ED4E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E227C6-27B4-45B0-A68B-7B2520AAA00A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89E33C-3A4E-4F47-94EE-B15EC84D6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МБДОУ  детский  сад  «Родничок»  п.Фирово</a:t>
            </a: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ru-RU" smtClean="0"/>
              <a:t>Средняя  группа  «Веселая  полянка»</a:t>
            </a:r>
          </a:p>
          <a:p>
            <a:pPr marR="0"/>
            <a:r>
              <a:rPr lang="ru-RU" smtClean="0"/>
              <a:t>Воспитатель:  Коломенская  Наталья  Васильевна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Picture 2" descr="C:\Users\1\Documents\ЛММ\БЕЗОПАСНОСТЬ\исх. безопасность на воде\проект слайды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"/>
            <a:ext cx="8501063" cy="6429375"/>
          </a:xfrm>
          <a:noFill/>
        </p:spPr>
      </p:pic>
      <p:sp>
        <p:nvSpPr>
          <p:cNvPr id="6148" name="Текст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Актуальность 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У маленьких детей обычно отсутствует природный страх перед водой и поэтому они смело лезут в нее, совершенно не осознавая грозящие им опасности. Дошкольники часто не способны адекватно оценить уровень угрозы, а значит, основная задача по обеспечению их безопасности на воде ложится на родителей. </a:t>
            </a:r>
          </a:p>
          <a:p>
            <a:r>
              <a:rPr lang="ru-RU" smtClean="0"/>
              <a:t>При проведении данного  мероприятия  в  ДОУ  был  учтен  именно  возраст  обучающихся  (дошкольный).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smtClean="0">
                <a:solidFill>
                  <a:srgbClr val="FF0000"/>
                </a:solidFill>
              </a:rPr>
              <a:t>Цель: </a:t>
            </a:r>
            <a:r>
              <a:rPr lang="ru-RU" sz="4000" smtClean="0"/>
              <a:t>профилактика случаев гибели детей на водоемах, повышение знаний воспитанников  ДОУ  по вопросам безопасного поведения на воде. </a:t>
            </a:r>
          </a:p>
          <a:p>
            <a:endParaRPr lang="ru-RU" sz="40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Безопасность на воде для дошкольников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smtClean="0"/>
              <a:t>– это не только лишь уроки самым маленьким , но и их родителям. Ведь от последних практически полностью зависит уровень безопасности малыша.</a:t>
            </a:r>
          </a:p>
          <a:p>
            <a:r>
              <a:rPr lang="ru-RU" smtClean="0"/>
              <a:t>Поэтому  при  проведении  данного  мероприятия  с  детьми,  также  происходило  общение с родителями для напоминания им базовых правил безопасности детей.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Детям</a:t>
            </a:r>
            <a:r>
              <a:rPr lang="ru-RU" smtClean="0"/>
              <a:t>  была  показана  презентация  на  данную  тему,  затем  ребята  познакомились  с  красочными  иллюстрациями,  с  изображенными  опасными  ситуациями,  для  закрепления  полученной  информации  от  воспитателя.</a:t>
            </a:r>
          </a:p>
          <a:p>
            <a:r>
              <a:rPr lang="ru-RU" smtClean="0">
                <a:solidFill>
                  <a:srgbClr val="FF0000"/>
                </a:solidFill>
              </a:rPr>
              <a:t>Для  родителей  </a:t>
            </a:r>
            <a:r>
              <a:rPr lang="ru-RU" smtClean="0"/>
              <a:t>оформлен  уголок  в  приемной  группы,  где  они  могли  ознакомиться    с  соответствующей  информацией.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 descr="C:\Documents and Settings\User\Рабочий стол\DSC024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8338" y="1935163"/>
            <a:ext cx="7807325" cy="4389437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Picture 2" descr="C:\Documents and Settings\User\Рабочий стол\DSC024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8338" y="1935163"/>
            <a:ext cx="7807325" cy="4389437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 descr="I:\проект слайды\Рисунок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642938"/>
            <a:ext cx="8269287" cy="5681662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194</Words>
  <Application>Microsoft Office PowerPoint</Application>
  <PresentationFormat>Экран (4:3)</PresentationFormat>
  <Paragraphs>11</Paragraphs>
  <Slides>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Constantia</vt:lpstr>
      <vt:lpstr>Arial</vt:lpstr>
      <vt:lpstr>Calibri</vt:lpstr>
      <vt:lpstr>Wingdings 2</vt:lpstr>
      <vt:lpstr>Поток</vt:lpstr>
      <vt:lpstr>МБДОУ  детский  сад  «Родничок»  п.Фирово</vt:lpstr>
      <vt:lpstr>Слайд 2</vt:lpstr>
      <vt:lpstr>Актуальность 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детский  сад  «Родничок»  п.Фирово</dc:title>
  <dc:creator>Admin</dc:creator>
  <cp:lastModifiedBy>Родничок</cp:lastModifiedBy>
  <cp:revision>4</cp:revision>
  <dcterms:created xsi:type="dcterms:W3CDTF">2016-09-15T15:31:45Z</dcterms:created>
  <dcterms:modified xsi:type="dcterms:W3CDTF">2016-09-27T06:47:51Z</dcterms:modified>
</cp:coreProperties>
</file>