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CB7F7F-7B19-43AF-BB99-AE74755B56DA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83CCF4-F742-4FB9-B71D-2DF920443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03E90A-938E-4FB4-9880-71B5DA4FCB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BF4EDE-9EFD-4360-8988-72F1FD89BF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5EAC9-77DF-42C4-8539-46198A4B01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AA127-CD01-4F4C-B793-0EBF4C7FB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00C33-B164-4E3E-9166-BA7E1AFC64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35FAB0-C3A5-4EAA-9BA6-E1C4BC0317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58542-C0D0-46F9-B248-E073C35E5B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4AF7E-6365-44A1-A6B9-5AABA642C9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53D41-31A3-4E30-B2EC-9E36FE5EB4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E149EC-E441-49B4-9582-8D16FA69D8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9393EE-7AFA-4C58-9D31-F953B18DEA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DE52E-E4EE-40E8-8AE6-DCACFAADB0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F3E75-C9D2-4D06-9188-CAEB7EFCAC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0644-0BF6-4038-B528-B958E4F7E506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8686-DA65-4FEB-A11C-F2C418937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4B62-0B1C-4738-9D5A-1DAD8ECC6AB5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9B84-0935-490B-BAAB-B5A008214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EF52-DB36-4D05-AF00-0ADA4613484D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BFA7-07C1-4B2C-939F-E50E6FA3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AEC3-30A6-464D-8559-C230DA588598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BD2F-EEAD-4521-985C-E5D4DBCE4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60EA-1741-4296-8975-B60650F68B4E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7FB8-237D-4262-BC24-6512412A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698A-BC89-4E51-8EEB-479D80F2B005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7B63-608D-40DF-BE77-5CD53449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7E87-CE54-4F6F-AE45-B86C73D2B28A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C6F0-64A5-47EE-BA52-416EF6B73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E5D7-D83B-4186-9AEA-BC677A6C960A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14C5-9413-41F9-B82B-4570822EE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12A2-3BBD-4B7D-A753-5143E3F9BDF0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3804-FB6B-4DBB-BAAD-452C32A9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D42A-4EA9-4796-B1A9-ADC993B84145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8F21-7F18-4C08-A9FE-5A88A46B7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1783-CA7A-45D4-877A-93783001F0F6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66D2-FC1A-44FF-BB45-719BA2A9B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AC5CC-E171-407F-A181-A5C96CCA2ACF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EB5D6E-5198-4034-B7AF-31529B910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2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4" r:id="rId10"/>
    <p:sldLayoutId id="21474838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3428999"/>
            <a:ext cx="3929090" cy="14287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Загадки вокруг нас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0298" y="285728"/>
            <a:ext cx="5334008" cy="9144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Овощи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bazaovoshey.ru/content/category/23/vegetables_ori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357696" cy="43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1857364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Знакомим детей с овощами.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ПОЛЬЗОВАТЕЛЬ\Desktop\2012-02-24_190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792961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1312788167_kapu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214842" cy="32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sad6sotok.ru/wp-content/uploads/2009/03/d0b3d180d18fd0b4d0bad0b8-d181-d0b1d0b5d0bbd0bed0bad0b0d187d0b0d0bdd0bdd0bed0b9-d0bad0b0d0bfd183d181d182d0bed0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42"/>
            <a:ext cx="3776691" cy="503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571480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500570"/>
            <a:ext cx="2947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за скрип, что за хруст</a:t>
            </a:r>
          </a:p>
          <a:p>
            <a:r>
              <a:rPr lang="ru-RU" dirty="0" smtClean="0"/>
              <a:t>Это что еще за куст?</a:t>
            </a:r>
          </a:p>
          <a:p>
            <a:r>
              <a:rPr lang="ru-RU" dirty="0" smtClean="0"/>
              <a:t>Как же быть без хруста,</a:t>
            </a:r>
          </a:p>
          <a:p>
            <a:r>
              <a:rPr lang="ru-RU" dirty="0" smtClean="0"/>
              <a:t> Если я (капуста)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 descr="C:\Users\ПОЛЬЗОВАТЕЛЬ\Desktop\2012-02-24_190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176041" cy="590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p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7148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1\Desktop\5960_4-cari-goroh-str_5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214438"/>
            <a:ext cx="2428875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3307" y="3857628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Раскололся тесный домик на две половинки, и посыпались оттуда бусинки – </a:t>
            </a:r>
          </a:p>
          <a:p>
            <a:r>
              <a:rPr lang="ru-RU" dirty="0" smtClean="0"/>
              <a:t>д</a:t>
            </a:r>
            <a:r>
              <a:rPr lang="ru-RU" dirty="0" smtClean="0"/>
              <a:t>робинки.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8743"/>
            <a:ext cx="4429156" cy="50733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1500174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на нашей грядке</a:t>
            </a:r>
            <a:br>
              <a:rPr lang="ru-RU" dirty="0" smtClean="0"/>
            </a:br>
            <a:r>
              <a:rPr lang="ru-RU" dirty="0" smtClean="0"/>
              <a:t>Выросли загадки</a:t>
            </a:r>
            <a:br>
              <a:rPr lang="ru-RU" dirty="0" smtClean="0"/>
            </a:br>
            <a:r>
              <a:rPr lang="ru-RU" dirty="0" smtClean="0"/>
              <a:t>Сочные да крупные,</a:t>
            </a:r>
            <a:br>
              <a:rPr lang="ru-RU" dirty="0" smtClean="0"/>
            </a:br>
            <a:r>
              <a:rPr lang="ru-RU" dirty="0" smtClean="0"/>
              <a:t>Вот такие круглые.</a:t>
            </a:r>
            <a:br>
              <a:rPr lang="ru-RU" dirty="0" smtClean="0"/>
            </a:br>
            <a:r>
              <a:rPr lang="ru-RU" dirty="0" smtClean="0"/>
              <a:t>Летом зеленеют,</a:t>
            </a:r>
            <a:br>
              <a:rPr lang="ru-RU" dirty="0" smtClean="0"/>
            </a:br>
            <a:r>
              <a:rPr lang="ru-RU" dirty="0" smtClean="0"/>
              <a:t>К осени краснеют.</a:t>
            </a:r>
            <a:br>
              <a:rPr lang="ru-RU" dirty="0" smtClean="0"/>
            </a:br>
            <a:r>
              <a:rPr lang="ru-RU" dirty="0" smtClean="0"/>
              <a:t>(Помидоры)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Прежде чем его мы съели все наплакаться успели.</a:t>
            </a:r>
            <a:endParaRPr lang="ru-RU" dirty="0"/>
          </a:p>
        </p:txBody>
      </p:sp>
      <p:pic>
        <p:nvPicPr>
          <p:cNvPr id="3" name="Picture 3" descr="C:\Users\1\Desktop\л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143248"/>
            <a:ext cx="42862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022.radikal.ru/0806/e6/1e7f16c7b43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496"/>
            <a:ext cx="261146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6215106" cy="20827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Щеки розовые, нос белый,</a:t>
            </a:r>
            <a:br>
              <a:rPr lang="ru-RU" sz="2800" dirty="0" smtClean="0"/>
            </a:br>
            <a:r>
              <a:rPr lang="ru-RU" sz="2800" dirty="0" smtClean="0"/>
              <a:t>В темноте сижу день целый.</a:t>
            </a:r>
            <a:br>
              <a:rPr lang="ru-RU" sz="2800" dirty="0" smtClean="0"/>
            </a:br>
            <a:r>
              <a:rPr lang="ru-RU" sz="2800" dirty="0" smtClean="0"/>
              <a:t>А рубашка зелена,</a:t>
            </a:r>
            <a:br>
              <a:rPr lang="ru-RU" sz="2800" dirty="0" smtClean="0"/>
            </a:br>
            <a:r>
              <a:rPr lang="ru-RU" sz="2800" dirty="0" smtClean="0"/>
              <a:t>Вся на солнышке она.</a:t>
            </a:r>
            <a:br>
              <a:rPr lang="ru-RU" sz="2800" dirty="0" smtClean="0"/>
            </a:br>
            <a:r>
              <a:rPr lang="ru-RU" sz="2800" dirty="0" smtClean="0"/>
              <a:t>(Редиска)</a:t>
            </a:r>
            <a:endParaRPr lang="ru-RU" sz="2800" dirty="0"/>
          </a:p>
        </p:txBody>
      </p:sp>
      <p:pic>
        <p:nvPicPr>
          <p:cNvPr id="3074" name="Picture 2" descr="C:\Users\ПОЛЬЗОВАТЕЛЬ\Desktop\get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378860"/>
            <a:ext cx="5072098" cy="376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морковь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810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14942" y="3571876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Сидит девица в темнице , а коса на </a:t>
            </a:r>
            <a:r>
              <a:rPr lang="ru-RU" dirty="0" smtClean="0"/>
              <a:t>улице</a:t>
            </a:r>
          </a:p>
          <a:p>
            <a:endParaRPr lang="ru-RU" dirty="0" smtClean="0"/>
          </a:p>
          <a:p>
            <a:r>
              <a:rPr lang="ru-RU" dirty="0" smtClean="0"/>
              <a:t>Под землей огонь горит,</a:t>
            </a:r>
          </a:p>
          <a:p>
            <a:r>
              <a:rPr lang="ru-RU" dirty="0" smtClean="0"/>
              <a:t>А снаружи дым валит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42873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Морковь</a:t>
            </a:r>
            <a:endParaRPr lang="ru-RU" sz="3200" dirty="0"/>
          </a:p>
        </p:txBody>
      </p:sp>
      <p:pic>
        <p:nvPicPr>
          <p:cNvPr id="1026" name="Picture 2" descr="C:\Users\ПОЛЬЗОВАТЕЛЬ\Pictures\115896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ПОЛЬЗОВАТЕЛЬ\Desktop\2012-02-24_1911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358246" cy="6368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svekl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09550"/>
            <a:ext cx="33575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1\Desktop\1220867681_beta_vulgaris_l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0719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4214818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Над землей трава, под землей, бордовая голова.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0" name="Picture 2" descr="C:\Users\ПОЛЬЗОВАТЕЛЬ\Desktop\2012-02-24_1909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7929617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ogurec_parnikov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000250"/>
            <a:ext cx="3105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1\Desktop\ogu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642938"/>
            <a:ext cx="30099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4357694"/>
            <a:ext cx="442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Огуречик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огуречик</a:t>
            </a:r>
            <a:r>
              <a:rPr lang="ru-RU" dirty="0" smtClean="0"/>
              <a:t>, не ходи на тот </a:t>
            </a:r>
            <a:r>
              <a:rPr lang="ru-RU" dirty="0" err="1" smtClean="0"/>
              <a:t>конечик</a:t>
            </a:r>
            <a:r>
              <a:rPr lang="ru-RU" dirty="0" smtClean="0"/>
              <a:t>, там мышка живет , тебе хвостик отгрызет.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131</Words>
  <Application>Microsoft Office PowerPoint</Application>
  <PresentationFormat>Экран (4:3)</PresentationFormat>
  <Paragraphs>36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Загадки вокруг нас</vt:lpstr>
      <vt:lpstr>Слайд 2</vt:lpstr>
      <vt:lpstr>Прежде чем его мы съели все наплакаться успели.</vt:lpstr>
      <vt:lpstr>Щеки розовые, нос белый, В темноте сижу день целый. А рубашка зелена, Вся на солнышке она. (Редиска)</vt:lpstr>
      <vt:lpstr>Слайд 5</vt:lpstr>
      <vt:lpstr> </vt:lpstr>
      <vt:lpstr>Слайд 7</vt:lpstr>
      <vt:lpstr>Слайд 8</vt:lpstr>
      <vt:lpstr>Слайд 9</vt:lpstr>
      <vt:lpstr>.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вокруг нас</dc:title>
  <dc:creator>1</dc:creator>
  <cp:lastModifiedBy>ПОЛЬЗОВАТЕЛЬ</cp:lastModifiedBy>
  <cp:revision>14</cp:revision>
  <dcterms:created xsi:type="dcterms:W3CDTF">2011-10-19T06:11:47Z</dcterms:created>
  <dcterms:modified xsi:type="dcterms:W3CDTF">2016-10-22T19:10:16Z</dcterms:modified>
</cp:coreProperties>
</file>