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3" r:id="rId4"/>
    <p:sldId id="272" r:id="rId5"/>
    <p:sldId id="275" r:id="rId6"/>
    <p:sldId id="271" r:id="rId7"/>
    <p:sldId id="277" r:id="rId8"/>
    <p:sldId id="270" r:id="rId9"/>
    <p:sldId id="276" r:id="rId10"/>
    <p:sldId id="269" r:id="rId11"/>
    <p:sldId id="268" r:id="rId12"/>
    <p:sldId id="267" r:id="rId13"/>
    <p:sldId id="266" r:id="rId14"/>
    <p:sldId id="263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5" y="2071678"/>
            <a:ext cx="7740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Территория дошкольного учреждения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элемент развивающей среды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3113" y="5429264"/>
            <a:ext cx="3626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«Родничок»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Фирово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636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физических упражнений имеется физкультурная дорожка и физкультурное оборудование.</a:t>
            </a:r>
          </a:p>
          <a:p>
            <a:endParaRPr lang="ru-RU" dirty="0"/>
          </a:p>
        </p:txBody>
      </p:sp>
      <p:pic>
        <p:nvPicPr>
          <p:cNvPr id="2" name="Picture 2" descr="E:\през площадки\для презентации по площадкам\P1010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2622">
            <a:off x="302590" y="1654392"/>
            <a:ext cx="4213998" cy="3160499"/>
          </a:xfrm>
          <a:prstGeom prst="rect">
            <a:avLst/>
          </a:prstGeom>
          <a:noFill/>
        </p:spPr>
      </p:pic>
      <p:pic>
        <p:nvPicPr>
          <p:cNvPr id="2051" name="Picture 3" descr="E:\през площадки\для презентации по площадкам\P101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472" y="242886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46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692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очередь при оформлении мы всегда ориентируемся на возраст детей их потребности и интересы. Руками родителей изготовлены паровоз и машина для сюжетно ролевых игр. Родители младших дошкольников изготовили макеты для прокатывания и метания мячей в цель. С приходом лета на территории детского сада создаются условия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вигательной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самостоятельной деятельности.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благоустройство\P1010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2428868"/>
            <a:ext cx="3855596" cy="3029043"/>
          </a:xfrm>
          <a:prstGeom prst="rect">
            <a:avLst/>
          </a:prstGeom>
          <a:noFill/>
        </p:spPr>
      </p:pic>
      <p:pic>
        <p:nvPicPr>
          <p:cNvPr id="5" name="Picture 2" descr="C:\Documents and Settings\Гость\Рабочий стол\DSC01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223" y="1429508"/>
            <a:ext cx="2387409" cy="278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:\Documents and Settings\Гость\Рабочий стол\DSC01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214818"/>
            <a:ext cx="342902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1571612"/>
            <a:ext cx="81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период для детей так же обустраиваем игровые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площадки, горки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заливаем водой для спуска с горы, приобретены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лопатки, ледянки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КРИПКИНЫ\Desktop\P131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6062">
            <a:off x="273306" y="2891289"/>
            <a:ext cx="4013202" cy="3009901"/>
          </a:xfrm>
          <a:prstGeom prst="rect">
            <a:avLst/>
          </a:prstGeom>
          <a:noFill/>
        </p:spPr>
      </p:pic>
      <p:pic>
        <p:nvPicPr>
          <p:cNvPr id="2" name="Picture 2" descr="E:\благоустройство\$101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71462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7239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развивающая среда позволяет обеспечить максимальный психологический комфорт, для каждого ребенка. Создает возможность реализации его права на свободный выбор вида деятельности, степени участия в ней.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участках  ведется постоянно,  в любое время года.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през площадки\для презентации по площадкам\P1010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4632" cy="6858000"/>
          </a:xfrm>
          <a:prstGeom prst="rect">
            <a:avLst/>
          </a:prstGeom>
          <a:noFill/>
        </p:spPr>
      </p:pic>
      <p:pic>
        <p:nvPicPr>
          <p:cNvPr id="4" name="Picture 10" descr="C:\Documents and Settings\Гость\Рабочий стол\DSC01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0732"/>
            <a:ext cx="3714776" cy="298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през площадки\для презентации по площадкам\P1010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3585970" cy="2826879"/>
          </a:xfrm>
          <a:prstGeom prst="rect">
            <a:avLst/>
          </a:prstGeom>
          <a:noFill/>
        </p:spPr>
      </p:pic>
      <p:pic>
        <p:nvPicPr>
          <p:cNvPr id="6147" name="Picture 3" descr="E:\през площадки\для презентации по площадкам\P1310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096" y="285727"/>
            <a:ext cx="4000529" cy="3000397"/>
          </a:xfrm>
          <a:prstGeom prst="rect">
            <a:avLst/>
          </a:prstGeom>
          <a:noFill/>
        </p:spPr>
      </p:pic>
      <p:pic>
        <p:nvPicPr>
          <p:cNvPr id="6148" name="Picture 4" descr="E:\през площадки\для презентации по площадкам\P21007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1" y="3643313"/>
            <a:ext cx="4000529" cy="3000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1691680" y="2500306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57166"/>
            <a:ext cx="8769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 ДОУ,  это своеобразная визитная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карточка. Любой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 ступая на участок ДОУ обращает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внешний вид. Всегда радуют глаз ухоженные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клумбы, чистые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дорожки. Видно всегда, что здесь работают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люди. Если же перед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вашим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взором предстанут развалившиеся постройки, не ухоженные площадки,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ярких красок, то вы всегда на это  обратите  свое внимание. К счастью в последнее время, все больше дошкольных учреждений стремятся сделать свой участок красивым, ухоженным и оригинальным в оформлении.</a:t>
            </a:r>
          </a:p>
          <a:p>
            <a:pPr algn="just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" name="Picture 2" descr="C:\Documents and Settings\Admin\Рабочий стол\P101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4953003" cy="3714752"/>
          </a:xfrm>
          <a:prstGeom prst="rect">
            <a:avLst/>
          </a:prstGeom>
          <a:noFill/>
        </p:spPr>
      </p:pic>
      <p:pic>
        <p:nvPicPr>
          <p:cNvPr id="5" name="Picture 9" descr="C:\Documents and Settings\Гость\Рабочий стол\DSC01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143248"/>
            <a:ext cx="2643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88640"/>
            <a:ext cx="7458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же мы стараемся обустроить территория своего дошкольного учреждения. Не только для того чтобы территория  была ухоженной. Но и для того, чтобы приобщить детей к миру природы.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Прежде всего мы стараемся сделать наши площадки безопасными для детей.   Чтобы не что не угрожало жизни и здоровью 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Admin\Рабочий стол\IMG_20150909_11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19304"/>
            <a:ext cx="3500462" cy="4524406"/>
          </a:xfrm>
          <a:prstGeom prst="rect">
            <a:avLst/>
          </a:prstGeom>
          <a:noFill/>
        </p:spPr>
      </p:pic>
      <p:pic>
        <p:nvPicPr>
          <p:cNvPr id="5" name="Picture 2" descr="C:\Documents and Settings\Гость\Рабочий стол\DSC01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2186">
            <a:off x="4975521" y="2314925"/>
            <a:ext cx="39084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00042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дошкольное учреждение ежегодно участвует в районном конкурсе по благоустройству территории ДОУ. Большую помощь в этом нам оказывают родители. На участке силами родителей построены  четыре веранды, горки, песочницы, игровое оборудование для сюжетных игр. В прошлом году сделано ограждение территории ДОУ.</a:t>
            </a:r>
          </a:p>
          <a:p>
            <a:endParaRPr lang="ru-RU" dirty="0"/>
          </a:p>
        </p:txBody>
      </p:sp>
      <p:pic>
        <p:nvPicPr>
          <p:cNvPr id="1027" name="Picture 3" descr="C:\Documents and Settings\Admin\Рабочий стол\P1010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4228944" cy="328614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P1010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00306"/>
            <a:ext cx="442912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IMG_20151002_103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36" y="142852"/>
            <a:ext cx="4048521" cy="314327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IMG_20150928_135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71" y="214290"/>
            <a:ext cx="4191029" cy="3071834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P1010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876"/>
            <a:ext cx="4143372" cy="3071834"/>
          </a:xfrm>
          <a:prstGeom prst="rect">
            <a:avLst/>
          </a:prstGeom>
          <a:noFill/>
        </p:spPr>
      </p:pic>
      <p:pic>
        <p:nvPicPr>
          <p:cNvPr id="7" name="Picture 9" descr="C:\Documents and Settings\Гость\Рабочий стол\DSC01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29000"/>
            <a:ext cx="4000528" cy="321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357298"/>
            <a:ext cx="8482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дошкольного учреждения используется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прогулок, экскурсий, наблюдений за птицами и деревьями.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повышения двигательной активности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асфальтированная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дорожка. Здесь же проходят спортивные праздники,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в летний период, подвижные игры.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Admin\Рабочий стол\P210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167249" cy="3125437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P2100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71810"/>
            <a:ext cx="4243174" cy="318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pic>
        <p:nvPicPr>
          <p:cNvPr id="3074" name="Picture 2" descr="E:\през площадки\для презентации по площадкам\P101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810026" cy="3000396"/>
          </a:xfrm>
          <a:prstGeom prst="rect">
            <a:avLst/>
          </a:prstGeom>
          <a:noFill/>
        </p:spPr>
      </p:pic>
      <p:pic>
        <p:nvPicPr>
          <p:cNvPr id="3075" name="Picture 3" descr="E:\през площадки\для презентации по площадкам\през площадки\7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4095778" cy="3071834"/>
          </a:xfrm>
          <a:prstGeom prst="rect">
            <a:avLst/>
          </a:prstGeom>
          <a:noFill/>
        </p:spPr>
      </p:pic>
      <p:pic>
        <p:nvPicPr>
          <p:cNvPr id="3076" name="Picture 4" descr="E:\през площадки\для презентации по площадкам\през площадки\IMG_20170123_1222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3929090" cy="3143272"/>
          </a:xfrm>
          <a:prstGeom prst="rect">
            <a:avLst/>
          </a:prstGeom>
          <a:noFill/>
        </p:spPr>
      </p:pic>
      <p:pic>
        <p:nvPicPr>
          <p:cNvPr id="3077" name="Picture 5" descr="E:\през площадки\для презентации по площадкам\през площадки\P10101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0426" y="3571876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500174"/>
            <a:ext cx="806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летнее время используем различного вида оформление. Из бросового материала родители помогли нам сделать различные клумбы, поделки. 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бочек   цветники, из пластиковых бутылок  фигурки животных. лесное озеро и избушка Бабы Яги украшают вход в детский сад.</a:t>
            </a:r>
          </a:p>
        </p:txBody>
      </p:sp>
      <p:pic>
        <p:nvPicPr>
          <p:cNvPr id="4" name="Picture 15" descr="C:\Documents and Settings\Гость\Рабочий стол\DSC0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496"/>
            <a:ext cx="43577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Гость\Рабочий стол\DSC01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85853"/>
            <a:ext cx="415438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РИПКИНЫ\Desktop\48580b4c8d7da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6" y="0"/>
            <a:ext cx="9384632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Гость\Рабочий стол\DSC01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2741">
            <a:off x="5779770" y="436508"/>
            <a:ext cx="2860566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Гость\Рабочий стол\DSC01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32146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Documents and Settings\Гость\Рабочий стол\DSC01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786190"/>
            <a:ext cx="2528998" cy="263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422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СКРИПКИНЫ</dc:creator>
  <cp:lastModifiedBy>Родничок</cp:lastModifiedBy>
  <cp:revision>34</cp:revision>
  <dcterms:created xsi:type="dcterms:W3CDTF">2018-03-18T16:26:19Z</dcterms:created>
  <dcterms:modified xsi:type="dcterms:W3CDTF">2018-04-25T14:13:43Z</dcterms:modified>
</cp:coreProperties>
</file>