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43" autoAdjust="0"/>
  </p:normalViewPr>
  <p:slideViewPr>
    <p:cSldViewPr>
      <p:cViewPr varScale="1">
        <p:scale>
          <a:sx n="90" d="100"/>
          <a:sy n="90" d="100"/>
        </p:scale>
        <p:origin x="-9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5EFC73-1791-4439-8FA3-D71422905E6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8A324-91DE-4A2A-8B8E-D223D84A8B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Старшая  группа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МБДОУ  </a:t>
            </a:r>
            <a:r>
              <a:rPr lang="ru-RU" b="1" dirty="0" err="1" smtClean="0">
                <a:solidFill>
                  <a:srgbClr val="FF0000"/>
                </a:solidFill>
              </a:rPr>
              <a:t>Фировский</a:t>
            </a:r>
            <a:r>
              <a:rPr lang="ru-RU" b="1" dirty="0" smtClean="0">
                <a:solidFill>
                  <a:srgbClr val="FF0000"/>
                </a:solidFill>
              </a:rPr>
              <a:t>  детский  сад  «Родничок»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 Матери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DCIM\101MSDCF\DSC034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DCIM\101MSDCF\DSC034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Танец-игра  «Шел  козел  по  лесу»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D:\DCIM\101MSDCF\DSC034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24  ноября  в  старшей  группе  МБДОУ  </a:t>
            </a:r>
            <a:r>
              <a:rPr lang="ru-RU" b="1" dirty="0" err="1" smtClean="0">
                <a:solidFill>
                  <a:srgbClr val="00B050"/>
                </a:solidFill>
              </a:rPr>
              <a:t>Фировский</a:t>
            </a:r>
            <a:r>
              <a:rPr lang="ru-RU" b="1" dirty="0" smtClean="0">
                <a:solidFill>
                  <a:srgbClr val="00B050"/>
                </a:solidFill>
              </a:rPr>
              <a:t>  детский  сад  «Родничок»  прошло  мероприятие,  посвященное  Дню  матери.  Родители  и  дети  были  разделены  на  команды  «Тигрята»  и  «Зайчата»  для  участия  в  конкурсах.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Вначале  мероприятия  дети  прочитали  стихи  мамам,  исполняли  песни,  танцевали.  Мероприятие  проходило  в  виде  эстафеты.  Одним  из  конкурсов  была  инсценировка  сказки.  «Зайчата»  инсценировали  сказку  «Репка»,  «Тигрята»  -  «Теремок»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CIM\101MSDCF\DSC034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CIM\101MSDCF\DSC034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CIM\101MSDCF\DSC034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CIM\101MSDCF\DSC034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Танец  «Разноцветная  игра»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D:\DCIM\101MSDCF\DSC034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Песня  «Мамочка»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D:\DCIM\101MSDCF\DSC034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Конкурс  «Золушка»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D:\DCIM\101MSDCF\DSC034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9321"/>
            <a:ext cx="7772400" cy="436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4F4F4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</TotalTime>
  <Words>109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День  Матери   </vt:lpstr>
      <vt:lpstr>Слайд 2</vt:lpstr>
      <vt:lpstr>Слайд 3</vt:lpstr>
      <vt:lpstr>Слайд 4</vt:lpstr>
      <vt:lpstr>Слайд 5</vt:lpstr>
      <vt:lpstr>Слайд 6</vt:lpstr>
      <vt:lpstr>Танец  «Разноцветная  игра»</vt:lpstr>
      <vt:lpstr>Песня  «Мамочка»</vt:lpstr>
      <vt:lpstr>Конкурс  «Золушка»</vt:lpstr>
      <vt:lpstr>Слайд 10</vt:lpstr>
      <vt:lpstr>Слайд 11</vt:lpstr>
      <vt:lpstr>Танец-игра  «Шел  козел  по  лесу»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Матери   </dc:title>
  <dc:creator>User</dc:creator>
  <cp:lastModifiedBy>User</cp:lastModifiedBy>
  <cp:revision>2</cp:revision>
  <dcterms:created xsi:type="dcterms:W3CDTF">2017-11-25T11:15:50Z</dcterms:created>
  <dcterms:modified xsi:type="dcterms:W3CDTF">2017-11-25T11:32:27Z</dcterms:modified>
</cp:coreProperties>
</file>